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0" r:id="rId3"/>
    <p:sldId id="266" r:id="rId4"/>
    <p:sldId id="261" r:id="rId5"/>
    <p:sldId id="257" r:id="rId6"/>
    <p:sldId id="258" r:id="rId7"/>
    <p:sldId id="262" r:id="rId8"/>
    <p:sldId id="263" r:id="rId9"/>
    <p:sldId id="264" r:id="rId10"/>
    <p:sldId id="267" r:id="rId11"/>
    <p:sldId id="265" r:id="rId12"/>
  </p:sldIdLst>
  <p:sldSz cx="3599973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E51"/>
    <a:srgbClr val="89E57E"/>
    <a:srgbClr val="262626"/>
    <a:srgbClr val="1E272A"/>
    <a:srgbClr val="121618"/>
    <a:srgbClr val="FF00FF"/>
    <a:srgbClr val="0C0C0C"/>
    <a:srgbClr val="00050B"/>
    <a:srgbClr val="1B231E"/>
    <a:srgbClr val="010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3" autoAdjust="0"/>
    <p:restoredTop sz="94660"/>
  </p:normalViewPr>
  <p:slideViewPr>
    <p:cSldViewPr snapToGrid="0">
      <p:cViewPr>
        <p:scale>
          <a:sx n="10" d="100"/>
          <a:sy n="10" d="100"/>
        </p:scale>
        <p:origin x="3077" y="159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28BC5-2082-4969-BFDD-ECD401B55065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4670425" y="1143000"/>
            <a:ext cx="1619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5A01-FF49-4446-80B6-127112334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45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-4670425" y="1143000"/>
            <a:ext cx="16198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5A01-FF49-4446-80B6-12711233443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83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9967" y="1122363"/>
            <a:ext cx="2699980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3602038"/>
            <a:ext cx="2699980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44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161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2" y="365125"/>
            <a:ext cx="7762444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2" y="365125"/>
            <a:ext cx="22837334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6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132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2" y="1709739"/>
            <a:ext cx="3104977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2" y="4589464"/>
            <a:ext cx="310497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04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1825625"/>
            <a:ext cx="15299889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1825625"/>
            <a:ext cx="15299889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70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365126"/>
            <a:ext cx="31049774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2" y="1681163"/>
            <a:ext cx="152295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2" y="2505075"/>
            <a:ext cx="15229575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7" y="1681163"/>
            <a:ext cx="153045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7" y="2505075"/>
            <a:ext cx="1530457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54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02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47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457200"/>
            <a:ext cx="11610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987426"/>
            <a:ext cx="1822486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2057400"/>
            <a:ext cx="11610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801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457200"/>
            <a:ext cx="116108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987426"/>
            <a:ext cx="1822486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2057400"/>
            <a:ext cx="1161085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138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365126"/>
            <a:ext cx="31049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1825625"/>
            <a:ext cx="310497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6356351"/>
            <a:ext cx="8099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6356351"/>
            <a:ext cx="12149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6356351"/>
            <a:ext cx="8099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6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jpeg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1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6D8A3E1-8630-A4BE-6F70-87A20C494479}"/>
              </a:ext>
            </a:extLst>
          </p:cNvPr>
          <p:cNvSpPr/>
          <p:nvPr/>
        </p:nvSpPr>
        <p:spPr>
          <a:xfrm>
            <a:off x="2007678" y="999015"/>
            <a:ext cx="2531666" cy="1974074"/>
          </a:xfrm>
          <a:prstGeom prst="ellipse">
            <a:avLst/>
          </a:prstGeom>
          <a:gradFill flip="none" rotWithShape="1">
            <a:gsLst>
              <a:gs pos="62000">
                <a:srgbClr val="222420"/>
              </a:gs>
              <a:gs pos="85000">
                <a:srgbClr val="6A7160"/>
              </a:gs>
              <a:gs pos="100000">
                <a:srgbClr val="6A716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16333832"/>
            <a:ext cx="31907437" cy="13499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436" y="-2012166"/>
            <a:ext cx="17999869" cy="134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3218812" y="1947805"/>
            <a:ext cx="25469814" cy="10053629"/>
          </a:xfrm>
          <a:prstGeom prst="rect">
            <a:avLst/>
          </a:prstGeom>
          <a:gradFill>
            <a:gsLst>
              <a:gs pos="0">
                <a:srgbClr val="050506"/>
              </a:gs>
              <a:gs pos="100000">
                <a:srgbClr val="0D0E1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32676800" y="-8021192"/>
            <a:ext cx="10522887" cy="7213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5227003" y="3429000"/>
            <a:ext cx="10403431" cy="706680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2007678" y="1947804"/>
            <a:ext cx="1211132" cy="10053632"/>
          </a:xfrm>
          <a:prstGeom prst="rect">
            <a:avLst/>
          </a:prstGeom>
          <a:gradFill>
            <a:gsLst>
              <a:gs pos="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15479319" y="-11261499"/>
            <a:ext cx="948787" cy="25469817"/>
          </a:xfrm>
          <a:prstGeom prst="rect">
            <a:avLst/>
          </a:prstGeom>
          <a:gradFill>
            <a:gsLst>
              <a:gs pos="1500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62247" r="47533" b="29465"/>
          <a:stretch/>
        </p:blipFill>
        <p:spPr>
          <a:xfrm>
            <a:off x="16366468" y="2741530"/>
            <a:ext cx="2324035" cy="354527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3777891" y="9292007"/>
            <a:ext cx="1035642" cy="18431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7343620" y="-6225917"/>
            <a:ext cx="5695078" cy="666809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0437" y="-11044163"/>
            <a:ext cx="8887435" cy="1043429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8774936" y="3428992"/>
            <a:ext cx="6855499" cy="7066818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8191408" y="3428991"/>
            <a:ext cx="583525" cy="294749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9607429" y="5348986"/>
            <a:ext cx="4905581" cy="4852465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10012429" y="9537705"/>
            <a:ext cx="4905581" cy="753745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34" y="3653998"/>
            <a:ext cx="6008073" cy="6853060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19386980" y="3489003"/>
            <a:ext cx="8059875" cy="700680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0F355CF-FD3A-330B-3687-6AA5E2CA9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5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0344" y="6193822"/>
            <a:ext cx="1316722" cy="1043437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BE73B55D-A10B-65C5-A70F-27AAF1BA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71870" r="47533" b="20415"/>
          <a:stretch/>
        </p:blipFill>
        <p:spPr>
          <a:xfrm>
            <a:off x="16360439" y="7237261"/>
            <a:ext cx="2324035" cy="33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54BF113-2353-5B0B-DF46-AA2FFD458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17" y="-5786952"/>
            <a:ext cx="18431904" cy="184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5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51F53037-0EF2-ADA6-B594-33EEF8E46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"/>
          <a:stretch/>
        </p:blipFill>
        <p:spPr>
          <a:xfrm>
            <a:off x="5872457" y="4411264"/>
            <a:ext cx="23626682" cy="7184271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01FE9B-F1E9-B4B4-5B96-7D3E8C4422EC}"/>
              </a:ext>
            </a:extLst>
          </p:cNvPr>
          <p:cNvSpPr/>
          <p:nvPr/>
        </p:nvSpPr>
        <p:spPr>
          <a:xfrm>
            <a:off x="3634835" y="-6695923"/>
            <a:ext cx="2229229" cy="18464180"/>
          </a:xfrm>
          <a:prstGeom prst="rect">
            <a:avLst/>
          </a:prstGeom>
          <a:solidFill>
            <a:srgbClr val="221C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6CC12-1FB6-82A5-94BA-99E7D5CC6D30}"/>
              </a:ext>
            </a:extLst>
          </p:cNvPr>
          <p:cNvSpPr/>
          <p:nvPr/>
        </p:nvSpPr>
        <p:spPr>
          <a:xfrm>
            <a:off x="5872457" y="9652688"/>
            <a:ext cx="22792334" cy="21155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978167-325F-B993-0F15-CD94DF9E3E0A}"/>
              </a:ext>
            </a:extLst>
          </p:cNvPr>
          <p:cNvSpPr/>
          <p:nvPr/>
        </p:nvSpPr>
        <p:spPr>
          <a:xfrm rot="225459">
            <a:off x="26758107" y="-6981913"/>
            <a:ext cx="569760" cy="14928948"/>
          </a:xfrm>
          <a:prstGeom prst="rect">
            <a:avLst/>
          </a:prstGeom>
          <a:gradFill>
            <a:gsLst>
              <a:gs pos="100000">
                <a:srgbClr val="121618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4C3726-A80D-7C32-533F-A273E6AD3E94}"/>
              </a:ext>
            </a:extLst>
          </p:cNvPr>
          <p:cNvSpPr/>
          <p:nvPr/>
        </p:nvSpPr>
        <p:spPr>
          <a:xfrm rot="225459">
            <a:off x="26107896" y="-6863866"/>
            <a:ext cx="687199" cy="14928948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1E272A"/>
              </a:gs>
              <a:gs pos="73000">
                <a:srgbClr val="1E272A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5FFB19-E63E-C9C2-63A0-25FE2E9A1F60}"/>
              </a:ext>
            </a:extLst>
          </p:cNvPr>
          <p:cNvSpPr/>
          <p:nvPr/>
        </p:nvSpPr>
        <p:spPr>
          <a:xfrm rot="225459">
            <a:off x="27276940" y="-6742048"/>
            <a:ext cx="1057294" cy="14928948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932DD75-30F4-4DE4-A1C6-664F7CACECDD}"/>
              </a:ext>
            </a:extLst>
          </p:cNvPr>
          <p:cNvSpPr/>
          <p:nvPr/>
        </p:nvSpPr>
        <p:spPr>
          <a:xfrm>
            <a:off x="3719310" y="9875209"/>
            <a:ext cx="2153149" cy="1893051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0447B8-6F42-D5CE-EF62-57D2AA81AD2D}"/>
              </a:ext>
            </a:extLst>
          </p:cNvPr>
          <p:cNvSpPr/>
          <p:nvPr/>
        </p:nvSpPr>
        <p:spPr>
          <a:xfrm rot="16200000">
            <a:off x="15636692" y="-15667556"/>
            <a:ext cx="495977" cy="21289044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1E272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52D122-68FC-CFB9-5BDD-F797F0351983}"/>
              </a:ext>
            </a:extLst>
          </p:cNvPr>
          <p:cNvSpPr/>
          <p:nvPr/>
        </p:nvSpPr>
        <p:spPr>
          <a:xfrm rot="16200000">
            <a:off x="16507031" y="-18337566"/>
            <a:ext cx="1523186" cy="24461030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84DB18-D4ED-88AF-09B3-619A4B94FBC5}"/>
              </a:ext>
            </a:extLst>
          </p:cNvPr>
          <p:cNvSpPr/>
          <p:nvPr/>
        </p:nvSpPr>
        <p:spPr>
          <a:xfrm rot="10574398">
            <a:off x="5386014" y="-7662853"/>
            <a:ext cx="1082540" cy="17521422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0E8D916-9132-FD01-3E4D-FE30CC0E5379}"/>
              </a:ext>
            </a:extLst>
          </p:cNvPr>
          <p:cNvSpPr/>
          <p:nvPr/>
        </p:nvSpPr>
        <p:spPr>
          <a:xfrm flipH="1">
            <a:off x="28629753" y="7658968"/>
            <a:ext cx="869388" cy="41092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497AD20-DF90-F423-CEA3-357F7DFE7AB1}"/>
              </a:ext>
            </a:extLst>
          </p:cNvPr>
          <p:cNvSpPr/>
          <p:nvPr/>
        </p:nvSpPr>
        <p:spPr>
          <a:xfrm>
            <a:off x="5855668" y="9949641"/>
            <a:ext cx="22966624" cy="17728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26B5D01-6173-B16E-FE8E-B2C1C857AD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88"/>
          <a:stretch/>
        </p:blipFill>
        <p:spPr>
          <a:xfrm>
            <a:off x="5864063" y="4412739"/>
            <a:ext cx="23626682" cy="718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楕円 21">
            <a:extLst>
              <a:ext uri="{FF2B5EF4-FFF2-40B4-BE49-F238E27FC236}">
                <a16:creationId xmlns:a16="http://schemas.microsoft.com/office/drawing/2014/main" id="{0A267FA4-70C1-3D92-8A1E-F8E26C137324}"/>
              </a:ext>
            </a:extLst>
          </p:cNvPr>
          <p:cNvSpPr/>
          <p:nvPr/>
        </p:nvSpPr>
        <p:spPr>
          <a:xfrm>
            <a:off x="35771552" y="4272744"/>
            <a:ext cx="1506411" cy="2118640"/>
          </a:xfrm>
          <a:prstGeom prst="ellipse">
            <a:avLst/>
          </a:prstGeom>
          <a:gradFill flip="none" rotWithShape="1">
            <a:gsLst>
              <a:gs pos="55000">
                <a:srgbClr val="222420"/>
              </a:gs>
              <a:gs pos="84000">
                <a:srgbClr val="6A7160"/>
              </a:gs>
              <a:gs pos="100000">
                <a:srgbClr val="6A716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6D8A3E1-8630-A4BE-6F70-87A20C494479}"/>
              </a:ext>
            </a:extLst>
          </p:cNvPr>
          <p:cNvSpPr/>
          <p:nvPr/>
        </p:nvSpPr>
        <p:spPr>
          <a:xfrm>
            <a:off x="-10997229" y="1280591"/>
            <a:ext cx="2531666" cy="1974074"/>
          </a:xfrm>
          <a:prstGeom prst="ellipse">
            <a:avLst/>
          </a:prstGeom>
          <a:gradFill flip="none" rotWithShape="1">
            <a:gsLst>
              <a:gs pos="62000">
                <a:srgbClr val="222420"/>
              </a:gs>
              <a:gs pos="85000">
                <a:srgbClr val="6A7160"/>
              </a:gs>
              <a:gs pos="100000">
                <a:srgbClr val="6A716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16333832"/>
            <a:ext cx="31907437" cy="13499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79" y="-11270524"/>
            <a:ext cx="17999869" cy="134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-9786097" y="2229381"/>
            <a:ext cx="35923398" cy="10053629"/>
          </a:xfrm>
          <a:prstGeom prst="rect">
            <a:avLst/>
          </a:prstGeom>
          <a:gradFill>
            <a:gsLst>
              <a:gs pos="0">
                <a:srgbClr val="050506"/>
              </a:gs>
              <a:gs pos="100000">
                <a:srgbClr val="0D0E1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32676800" y="-8021192"/>
            <a:ext cx="10522887" cy="7213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-7777902" y="3710576"/>
            <a:ext cx="10403431" cy="706680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-10997229" y="2229380"/>
            <a:ext cx="1211132" cy="10053632"/>
          </a:xfrm>
          <a:prstGeom prst="rect">
            <a:avLst/>
          </a:prstGeom>
          <a:gradFill>
            <a:gsLst>
              <a:gs pos="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7860696" y="-16333741"/>
            <a:ext cx="916316" cy="36209922"/>
          </a:xfrm>
          <a:prstGeom prst="rect">
            <a:avLst/>
          </a:prstGeom>
          <a:gradFill>
            <a:gsLst>
              <a:gs pos="1500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62247" r="47533" b="29435"/>
          <a:stretch/>
        </p:blipFill>
        <p:spPr>
          <a:xfrm>
            <a:off x="5074731" y="2961256"/>
            <a:ext cx="2324035" cy="35577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-9227014" y="9573583"/>
            <a:ext cx="1035642" cy="18431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7343620" y="-6225917"/>
            <a:ext cx="5695078" cy="666809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6381" y="-11351755"/>
            <a:ext cx="8887435" cy="1043429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-4229969" y="3710568"/>
            <a:ext cx="6855499" cy="7066818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-4813497" y="3710567"/>
            <a:ext cx="583525" cy="294749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-3397476" y="5630562"/>
            <a:ext cx="4905581" cy="4852465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-2992476" y="9819281"/>
            <a:ext cx="4905581" cy="753745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971" y="3935574"/>
            <a:ext cx="6008073" cy="6853060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9233543" y="3466219"/>
            <a:ext cx="9877351" cy="700680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D0EF5-F98F-E582-51FF-49C4AFE8C61D}"/>
              </a:ext>
            </a:extLst>
          </p:cNvPr>
          <p:cNvSpPr/>
          <p:nvPr/>
        </p:nvSpPr>
        <p:spPr>
          <a:xfrm rot="1011351">
            <a:off x="24300453" y="3354253"/>
            <a:ext cx="10827308" cy="10700080"/>
          </a:xfrm>
          <a:prstGeom prst="rect">
            <a:avLst/>
          </a:prstGeom>
          <a:gradFill>
            <a:gsLst>
              <a:gs pos="100000">
                <a:srgbClr val="171717"/>
              </a:gs>
              <a:gs pos="0">
                <a:srgbClr val="0D110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C7017E7-8A23-2C92-3228-010E44AB7295}"/>
              </a:ext>
            </a:extLst>
          </p:cNvPr>
          <p:cNvSpPr/>
          <p:nvPr/>
        </p:nvSpPr>
        <p:spPr>
          <a:xfrm>
            <a:off x="20702057" y="3294646"/>
            <a:ext cx="1580306" cy="8347436"/>
          </a:xfrm>
          <a:prstGeom prst="roundRect">
            <a:avLst>
              <a:gd name="adj" fmla="val 9739"/>
            </a:avLst>
          </a:prstGeom>
          <a:gradFill>
            <a:gsLst>
              <a:gs pos="95000">
                <a:srgbClr val="252526"/>
              </a:gs>
              <a:gs pos="100000">
                <a:srgbClr val="373737"/>
              </a:gs>
              <a:gs pos="52000">
                <a:srgbClr val="131416"/>
              </a:gs>
              <a:gs pos="37000">
                <a:srgbClr val="0D0E10"/>
              </a:gs>
              <a:gs pos="0">
                <a:schemeClr val="tx1">
                  <a:lumMod val="75000"/>
                  <a:lumOff val="25000"/>
                </a:schemeClr>
              </a:gs>
              <a:gs pos="15000">
                <a:schemeClr val="tx1">
                  <a:lumMod val="85000"/>
                  <a:lumOff val="1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F9FED3-8995-C66E-C224-5981350595DC}"/>
              </a:ext>
            </a:extLst>
          </p:cNvPr>
          <p:cNvSpPr/>
          <p:nvPr/>
        </p:nvSpPr>
        <p:spPr>
          <a:xfrm rot="6364307">
            <a:off x="30808466" y="-2138261"/>
            <a:ext cx="1035970" cy="10865817"/>
          </a:xfrm>
          <a:prstGeom prst="rect">
            <a:avLst/>
          </a:prstGeom>
          <a:gradFill>
            <a:gsLst>
              <a:gs pos="1500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DA3037C-D386-EA7B-68F4-D9629B9FEAB2}"/>
              </a:ext>
            </a:extLst>
          </p:cNvPr>
          <p:cNvSpPr/>
          <p:nvPr/>
        </p:nvSpPr>
        <p:spPr>
          <a:xfrm rot="1052085">
            <a:off x="26397758" y="4968932"/>
            <a:ext cx="7163576" cy="6491808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FCD552F-17C1-7DFC-E166-DF1AAACDAA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5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933" y="6523283"/>
            <a:ext cx="1316722" cy="10434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47EE40D-50AB-2837-D199-00BE67AC6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0381"/>
          <a:stretch/>
        </p:blipFill>
        <p:spPr>
          <a:xfrm>
            <a:off x="4914509" y="7829687"/>
            <a:ext cx="2324035" cy="3123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F5D7D6C-411B-6196-6B5F-38C55CAE38FF}"/>
              </a:ext>
            </a:extLst>
          </p:cNvPr>
          <p:cNvSpPr/>
          <p:nvPr/>
        </p:nvSpPr>
        <p:spPr>
          <a:xfrm rot="968679" flipH="1">
            <a:off x="34800337" y="5134845"/>
            <a:ext cx="1061933" cy="10507707"/>
          </a:xfrm>
          <a:prstGeom prst="rect">
            <a:avLst/>
          </a:prstGeom>
          <a:gradFill>
            <a:gsLst>
              <a:gs pos="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9B2F883C-3AE0-8F2D-771E-B18A563885BF}"/>
              </a:ext>
            </a:extLst>
          </p:cNvPr>
          <p:cNvSpPr/>
          <p:nvPr/>
        </p:nvSpPr>
        <p:spPr>
          <a:xfrm flipH="1">
            <a:off x="38417342" y="4680596"/>
            <a:ext cx="1061933" cy="10507707"/>
          </a:xfrm>
          <a:prstGeom prst="rect">
            <a:avLst/>
          </a:prstGeom>
          <a:gradFill>
            <a:gsLst>
              <a:gs pos="100000">
                <a:srgbClr val="737867"/>
              </a:gs>
              <a:gs pos="0">
                <a:srgbClr val="6A71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1025" name="図 1024">
            <a:extLst>
              <a:ext uri="{FF2B5EF4-FFF2-40B4-BE49-F238E27FC236}">
                <a16:creationId xmlns:a16="http://schemas.microsoft.com/office/drawing/2014/main" id="{62076995-7AA8-03F0-2408-99095D4E8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4670"/>
          <a:stretch/>
        </p:blipFill>
        <p:spPr>
          <a:xfrm>
            <a:off x="-7137532" y="-3808023"/>
            <a:ext cx="2324035" cy="12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楕円 21">
            <a:extLst>
              <a:ext uri="{FF2B5EF4-FFF2-40B4-BE49-F238E27FC236}">
                <a16:creationId xmlns:a16="http://schemas.microsoft.com/office/drawing/2014/main" id="{0A267FA4-70C1-3D92-8A1E-F8E26C137324}"/>
              </a:ext>
            </a:extLst>
          </p:cNvPr>
          <p:cNvSpPr/>
          <p:nvPr/>
        </p:nvSpPr>
        <p:spPr>
          <a:xfrm>
            <a:off x="35771552" y="4272744"/>
            <a:ext cx="1506411" cy="2118640"/>
          </a:xfrm>
          <a:prstGeom prst="ellipse">
            <a:avLst/>
          </a:prstGeom>
          <a:gradFill flip="none" rotWithShape="1">
            <a:gsLst>
              <a:gs pos="0">
                <a:srgbClr val="00050B"/>
              </a:gs>
              <a:gs pos="100000">
                <a:srgbClr val="1B231E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6D8A3E1-8630-A4BE-6F70-87A20C494479}"/>
              </a:ext>
            </a:extLst>
          </p:cNvPr>
          <p:cNvSpPr/>
          <p:nvPr/>
        </p:nvSpPr>
        <p:spPr>
          <a:xfrm>
            <a:off x="-10997229" y="1280591"/>
            <a:ext cx="2531666" cy="1974074"/>
          </a:xfrm>
          <a:prstGeom prst="ellipse">
            <a:avLst/>
          </a:prstGeom>
          <a:gradFill flip="none" rotWithShape="1">
            <a:gsLst>
              <a:gs pos="0">
                <a:srgbClr val="00050B"/>
              </a:gs>
              <a:gs pos="100000">
                <a:srgbClr val="191B17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16333832"/>
            <a:ext cx="31907437" cy="13499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079" y="-11270524"/>
            <a:ext cx="17999869" cy="134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-9786097" y="2229381"/>
            <a:ext cx="35923398" cy="10053629"/>
          </a:xfrm>
          <a:prstGeom prst="rect">
            <a:avLst/>
          </a:prstGeom>
          <a:gradFill>
            <a:gsLst>
              <a:gs pos="0">
                <a:srgbClr val="050506"/>
              </a:gs>
              <a:gs pos="100000">
                <a:srgbClr val="0D0E1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32676800" y="-8021192"/>
            <a:ext cx="10522887" cy="7213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-7777902" y="3710576"/>
            <a:ext cx="10403431" cy="706680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-10997229" y="2229380"/>
            <a:ext cx="1211132" cy="10053632"/>
          </a:xfrm>
          <a:prstGeom prst="rect">
            <a:avLst/>
          </a:prstGeom>
          <a:gradFill>
            <a:gsLst>
              <a:gs pos="0">
                <a:srgbClr val="191B17"/>
              </a:gs>
              <a:gs pos="100000">
                <a:srgbClr val="01030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7860696" y="-16333741"/>
            <a:ext cx="916316" cy="36209922"/>
          </a:xfrm>
          <a:prstGeom prst="rect">
            <a:avLst/>
          </a:prstGeom>
          <a:gradFill>
            <a:gsLst>
              <a:gs pos="0">
                <a:srgbClr val="191B17"/>
              </a:gs>
              <a:gs pos="100000">
                <a:srgbClr val="01030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62247" r="47533" b="29435"/>
          <a:stretch/>
        </p:blipFill>
        <p:spPr>
          <a:xfrm>
            <a:off x="5074731" y="2961256"/>
            <a:ext cx="2324035" cy="355779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-9227014" y="9573583"/>
            <a:ext cx="1035642" cy="1843188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7343620" y="-6225917"/>
            <a:ext cx="5695078" cy="666809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6381" y="-11351755"/>
            <a:ext cx="8887435" cy="10434299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-4229969" y="3710568"/>
            <a:ext cx="6855499" cy="7066818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-4813497" y="3710567"/>
            <a:ext cx="583525" cy="294749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-3397476" y="5630562"/>
            <a:ext cx="4905581" cy="4852465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-2992476" y="9819281"/>
            <a:ext cx="4905581" cy="753745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4971" y="3935574"/>
            <a:ext cx="6008073" cy="6853060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9233543" y="3466219"/>
            <a:ext cx="9877351" cy="700680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D0EF5-F98F-E582-51FF-49C4AFE8C61D}"/>
              </a:ext>
            </a:extLst>
          </p:cNvPr>
          <p:cNvSpPr/>
          <p:nvPr/>
        </p:nvSpPr>
        <p:spPr>
          <a:xfrm rot="1011351">
            <a:off x="24300453" y="3354253"/>
            <a:ext cx="10827308" cy="10700080"/>
          </a:xfrm>
          <a:prstGeom prst="rect">
            <a:avLst/>
          </a:prstGeom>
          <a:gradFill>
            <a:gsLst>
              <a:gs pos="100000">
                <a:srgbClr val="0C0C0C"/>
              </a:gs>
              <a:gs pos="0">
                <a:srgbClr val="0D110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F9FED3-8995-C66E-C224-5981350595DC}"/>
              </a:ext>
            </a:extLst>
          </p:cNvPr>
          <p:cNvSpPr/>
          <p:nvPr/>
        </p:nvSpPr>
        <p:spPr>
          <a:xfrm rot="6364307">
            <a:off x="30808466" y="-2138261"/>
            <a:ext cx="1035970" cy="10865817"/>
          </a:xfrm>
          <a:prstGeom prst="rect">
            <a:avLst/>
          </a:prstGeom>
          <a:gradFill>
            <a:gsLst>
              <a:gs pos="0">
                <a:srgbClr val="1B231E"/>
              </a:gs>
              <a:gs pos="100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DA3037C-D386-EA7B-68F4-D9629B9FEAB2}"/>
              </a:ext>
            </a:extLst>
          </p:cNvPr>
          <p:cNvSpPr/>
          <p:nvPr/>
        </p:nvSpPr>
        <p:spPr>
          <a:xfrm rot="1052085">
            <a:off x="26397758" y="4968932"/>
            <a:ext cx="7163576" cy="6491808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FCD552F-17C1-7DFC-E166-DF1AAACDA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7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933" y="6523283"/>
            <a:ext cx="1316722" cy="104343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47EE40D-50AB-2837-D199-00BE67AC67B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0381"/>
          <a:stretch/>
        </p:blipFill>
        <p:spPr>
          <a:xfrm>
            <a:off x="4914509" y="7829687"/>
            <a:ext cx="2324035" cy="3123763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F5D7D6C-411B-6196-6B5F-38C55CAE38FF}"/>
              </a:ext>
            </a:extLst>
          </p:cNvPr>
          <p:cNvSpPr/>
          <p:nvPr/>
        </p:nvSpPr>
        <p:spPr>
          <a:xfrm rot="968679" flipH="1">
            <a:off x="34800337" y="5134845"/>
            <a:ext cx="1061933" cy="10507707"/>
          </a:xfrm>
          <a:prstGeom prst="rect">
            <a:avLst/>
          </a:prstGeom>
          <a:gradFill>
            <a:gsLst>
              <a:gs pos="0">
                <a:srgbClr val="1B231E"/>
              </a:gs>
              <a:gs pos="100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9B2F883C-3AE0-8F2D-771E-B18A563885BF}"/>
              </a:ext>
            </a:extLst>
          </p:cNvPr>
          <p:cNvSpPr/>
          <p:nvPr/>
        </p:nvSpPr>
        <p:spPr>
          <a:xfrm flipH="1">
            <a:off x="38278930" y="2575834"/>
            <a:ext cx="12983276" cy="10507707"/>
          </a:xfrm>
          <a:prstGeom prst="rect">
            <a:avLst/>
          </a:prstGeom>
          <a:gradFill>
            <a:gsLst>
              <a:gs pos="3000">
                <a:srgbClr val="737867"/>
              </a:gs>
              <a:gs pos="0">
                <a:srgbClr val="6A71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</p:spTree>
    <p:extLst>
      <p:ext uri="{BB962C8B-B14F-4D97-AF65-F5344CB8AC3E}">
        <p14:creationId xmlns:p14="http://schemas.microsoft.com/office/powerpoint/2010/main" val="271237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16333832"/>
            <a:ext cx="31907437" cy="134999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134" y="-2417231"/>
            <a:ext cx="17999869" cy="134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32676800" y="-8021192"/>
            <a:ext cx="10522887" cy="7213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5D13DA0-7104-B544-FB86-C546A2CD40BC}"/>
              </a:ext>
            </a:extLst>
          </p:cNvPr>
          <p:cNvSpPr/>
          <p:nvPr/>
        </p:nvSpPr>
        <p:spPr>
          <a:xfrm>
            <a:off x="29204789" y="-1381977"/>
            <a:ext cx="1468988" cy="3861996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9F748A-5113-67AE-056B-DD8D62D76A62}"/>
              </a:ext>
            </a:extLst>
          </p:cNvPr>
          <p:cNvSpPr/>
          <p:nvPr/>
        </p:nvSpPr>
        <p:spPr>
          <a:xfrm>
            <a:off x="357330" y="-67542"/>
            <a:ext cx="7469943" cy="11425930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B2B6650-4EF2-4226-A9BA-0B17ADFC7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9868" y="-6396504"/>
            <a:ext cx="9745562" cy="23451880"/>
          </a:xfrm>
          <a:prstGeom prst="rect">
            <a:avLst/>
          </a:prstGeom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5D16BE0-7132-012F-2CC6-EE31AD00B1E4}"/>
              </a:ext>
            </a:extLst>
          </p:cNvPr>
          <p:cNvSpPr/>
          <p:nvPr/>
        </p:nvSpPr>
        <p:spPr>
          <a:xfrm rot="225459">
            <a:off x="13504595" y="-2688753"/>
            <a:ext cx="1745140" cy="14928948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F622ED-DE9E-33C0-71CB-6B0B5A956A9D}"/>
              </a:ext>
            </a:extLst>
          </p:cNvPr>
          <p:cNvSpPr/>
          <p:nvPr/>
        </p:nvSpPr>
        <p:spPr>
          <a:xfrm rot="225459">
            <a:off x="12480647" y="-2770771"/>
            <a:ext cx="1073254" cy="14928948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6C91978-F1EA-F94F-D61B-A730A2AD0A94}"/>
              </a:ext>
            </a:extLst>
          </p:cNvPr>
          <p:cNvSpPr/>
          <p:nvPr/>
        </p:nvSpPr>
        <p:spPr>
          <a:xfrm rot="225459">
            <a:off x="11539551" y="-2834051"/>
            <a:ext cx="944547" cy="14928948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</p:spTree>
    <p:extLst>
      <p:ext uri="{BB962C8B-B14F-4D97-AF65-F5344CB8AC3E}">
        <p14:creationId xmlns:p14="http://schemas.microsoft.com/office/powerpoint/2010/main" val="146228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25AD00-5A0B-6905-4F14-5127FC4B5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18" y="-6695926"/>
            <a:ext cx="20249852" cy="2024985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BFC21DB-85E9-D116-6B77-6BC8C15BE67C}"/>
              </a:ext>
            </a:extLst>
          </p:cNvPr>
          <p:cNvSpPr/>
          <p:nvPr/>
        </p:nvSpPr>
        <p:spPr>
          <a:xfrm>
            <a:off x="17712996" y="6472103"/>
            <a:ext cx="3312560" cy="2497482"/>
          </a:xfrm>
          <a:prstGeom prst="rect">
            <a:avLst/>
          </a:prstGeom>
          <a:gradFill>
            <a:gsLst>
              <a:gs pos="0">
                <a:srgbClr val="38323B"/>
              </a:gs>
              <a:gs pos="36000">
                <a:srgbClr val="3C363F"/>
              </a:gs>
              <a:gs pos="10000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C03A57B-3F08-C77A-9867-E7BEF36A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86" y="1970857"/>
            <a:ext cx="2322184" cy="3546281"/>
          </a:xfrm>
          <a:prstGeom prst="rect">
            <a:avLst/>
          </a:prstGeom>
        </p:spPr>
      </p:pic>
      <p:pic>
        <p:nvPicPr>
          <p:cNvPr id="9" name="Picture 2" descr="東武新型７００００系運転台 - ハイブリッドな生活（旧ルノーな生活）">
            <a:extLst>
              <a:ext uri="{FF2B5EF4-FFF2-40B4-BE49-F238E27FC236}">
                <a16:creationId xmlns:a16="http://schemas.microsoft.com/office/drawing/2014/main" id="{5B51D32B-3FF9-8A85-F22E-8587819EC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2" t="30935" r="15362" b="53928"/>
          <a:stretch/>
        </p:blipFill>
        <p:spPr bwMode="auto">
          <a:xfrm>
            <a:off x="35524846" y="-2247657"/>
            <a:ext cx="2872320" cy="226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705D26-374B-E8E8-7389-17B94471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3855" y="-1132842"/>
            <a:ext cx="4471842" cy="35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8B0350-ECD3-8214-46BC-C96F5E2CB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749996" y="-6695926"/>
            <a:ext cx="16716206" cy="19572218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D51C57B-8170-67EA-FDB6-AAB4FAD7949C}"/>
              </a:ext>
            </a:extLst>
          </p:cNvPr>
          <p:cNvSpPr/>
          <p:nvPr/>
        </p:nvSpPr>
        <p:spPr>
          <a:xfrm>
            <a:off x="22123564" y="8578692"/>
            <a:ext cx="1681263" cy="1441427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FE309A-1299-6686-4CD4-575FE530A9F5}"/>
              </a:ext>
            </a:extLst>
          </p:cNvPr>
          <p:cNvSpPr/>
          <p:nvPr/>
        </p:nvSpPr>
        <p:spPr>
          <a:xfrm>
            <a:off x="21625694" y="6472323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83D4A4-08A2-4442-AF16-ED09ECA7FB00}"/>
              </a:ext>
            </a:extLst>
          </p:cNvPr>
          <p:cNvSpPr/>
          <p:nvPr/>
        </p:nvSpPr>
        <p:spPr>
          <a:xfrm>
            <a:off x="22735686" y="4492337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7D6A6E-C567-EDA4-C3FD-7CEA1BD636D7}"/>
              </a:ext>
            </a:extLst>
          </p:cNvPr>
          <p:cNvSpPr/>
          <p:nvPr/>
        </p:nvSpPr>
        <p:spPr>
          <a:xfrm>
            <a:off x="24550673" y="3637343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42BC4B2-4A6F-57CB-6037-AA1077031C06}"/>
              </a:ext>
            </a:extLst>
          </p:cNvPr>
          <p:cNvSpPr/>
          <p:nvPr/>
        </p:nvSpPr>
        <p:spPr>
          <a:xfrm>
            <a:off x="26365660" y="4492337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B0D6384-498C-A67F-53E9-7A84F61FD5B1}"/>
              </a:ext>
            </a:extLst>
          </p:cNvPr>
          <p:cNvSpPr/>
          <p:nvPr/>
        </p:nvSpPr>
        <p:spPr>
          <a:xfrm>
            <a:off x="27580651" y="6397323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70EE158-07D2-07A5-C396-A79F36BF6F4F}"/>
              </a:ext>
            </a:extLst>
          </p:cNvPr>
          <p:cNvSpPr/>
          <p:nvPr/>
        </p:nvSpPr>
        <p:spPr>
          <a:xfrm>
            <a:off x="27206291" y="8699313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FB57D3B-B8FD-F426-B563-509025A6892D}"/>
              </a:ext>
            </a:extLst>
          </p:cNvPr>
          <p:cNvSpPr/>
          <p:nvPr/>
        </p:nvSpPr>
        <p:spPr>
          <a:xfrm>
            <a:off x="26486075" y="9917505"/>
            <a:ext cx="1681263" cy="1051649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AC9E767-514D-0D47-EF30-056A193F5CD6}"/>
              </a:ext>
            </a:extLst>
          </p:cNvPr>
          <p:cNvSpPr/>
          <p:nvPr/>
        </p:nvSpPr>
        <p:spPr>
          <a:xfrm>
            <a:off x="21577184" y="6072881"/>
            <a:ext cx="416406" cy="28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F774BB19-AD11-A513-70B2-3A87134E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804" y="-343740"/>
            <a:ext cx="11237026" cy="132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8A6D644-9CCD-5663-F331-A1DC749A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35" y="-6093554"/>
            <a:ext cx="28982068" cy="163024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78A944-6E33-8FDB-A1C6-D0AB9EE4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9" b="19494"/>
          <a:stretch/>
        </p:blipFill>
        <p:spPr>
          <a:xfrm>
            <a:off x="1858847" y="-3350859"/>
            <a:ext cx="28982068" cy="1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F0B3957-0774-2193-FC7A-945796E7020C}"/>
              </a:ext>
            </a:extLst>
          </p:cNvPr>
          <p:cNvSpPr/>
          <p:nvPr/>
        </p:nvSpPr>
        <p:spPr>
          <a:xfrm>
            <a:off x="2110014" y="-6217449"/>
            <a:ext cx="6846112" cy="21683384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697DBD-45AD-74FB-568D-88292BF6F9B4}"/>
              </a:ext>
            </a:extLst>
          </p:cNvPr>
          <p:cNvSpPr/>
          <p:nvPr/>
        </p:nvSpPr>
        <p:spPr>
          <a:xfrm rot="10574398">
            <a:off x="8059576" y="-4793203"/>
            <a:ext cx="1082540" cy="17521422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F4C8AB9-296E-6128-7AF4-DC98C5D6BF43}"/>
              </a:ext>
            </a:extLst>
          </p:cNvPr>
          <p:cNvSpPr/>
          <p:nvPr/>
        </p:nvSpPr>
        <p:spPr>
          <a:xfrm>
            <a:off x="8989110" y="12397666"/>
            <a:ext cx="22454269" cy="3068272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272546A-0791-57A6-36FC-705E16F80A9D}"/>
              </a:ext>
            </a:extLst>
          </p:cNvPr>
          <p:cNvSpPr/>
          <p:nvPr/>
        </p:nvSpPr>
        <p:spPr>
          <a:xfrm rot="225459">
            <a:off x="30726259" y="-6686023"/>
            <a:ext cx="1178605" cy="14928948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FD79974-195E-B993-BC3C-67C824EA18FF}"/>
              </a:ext>
            </a:extLst>
          </p:cNvPr>
          <p:cNvSpPr/>
          <p:nvPr/>
        </p:nvSpPr>
        <p:spPr>
          <a:xfrm rot="225459">
            <a:off x="30238111" y="-6899505"/>
            <a:ext cx="569760" cy="14928948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33058CE-F8AD-D7EA-D21E-A6BC65CA7DB3}"/>
              </a:ext>
            </a:extLst>
          </p:cNvPr>
          <p:cNvSpPr/>
          <p:nvPr/>
        </p:nvSpPr>
        <p:spPr>
          <a:xfrm rot="225459">
            <a:off x="29460125" y="-6793992"/>
            <a:ext cx="911651" cy="14928948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C2C79C-24BF-F66C-EAA3-3D344976D5D4}"/>
              </a:ext>
            </a:extLst>
          </p:cNvPr>
          <p:cNvSpPr/>
          <p:nvPr/>
        </p:nvSpPr>
        <p:spPr>
          <a:xfrm rot="16200000">
            <a:off x="18670228" y="-17467411"/>
            <a:ext cx="1523186" cy="2402311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44CBF6-C073-392B-6F7A-766C1EEF2031}"/>
              </a:ext>
            </a:extLst>
          </p:cNvPr>
          <p:cNvSpPr/>
          <p:nvPr/>
        </p:nvSpPr>
        <p:spPr>
          <a:xfrm rot="16200000">
            <a:off x="19595944" y="-15915278"/>
            <a:ext cx="495974" cy="23101461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F7DA893-4DD7-7B0C-1CC4-16B3143A95C1}"/>
              </a:ext>
            </a:extLst>
          </p:cNvPr>
          <p:cNvSpPr/>
          <p:nvPr/>
        </p:nvSpPr>
        <p:spPr>
          <a:xfrm rot="16200000">
            <a:off x="18989981" y="-15056972"/>
            <a:ext cx="495974" cy="22229791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56ACB7C7-A97D-94BC-400C-1742B2D9DD90}"/>
              </a:ext>
            </a:extLst>
          </p:cNvPr>
          <p:cNvSpPr/>
          <p:nvPr/>
        </p:nvSpPr>
        <p:spPr>
          <a:xfrm>
            <a:off x="6835954" y="12620183"/>
            <a:ext cx="2153149" cy="2845751"/>
          </a:xfrm>
          <a:prstGeom prst="triangle">
            <a:avLst>
              <a:gd name="adj" fmla="val 100000"/>
            </a:avLst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981591E0-D73C-777E-8355-7C428886D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6"/>
          <a:stretch/>
        </p:blipFill>
        <p:spPr>
          <a:xfrm>
            <a:off x="8989110" y="6293030"/>
            <a:ext cx="22454269" cy="81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01FE9B-F1E9-B4B4-5B96-7D3E8C4422EC}"/>
              </a:ext>
            </a:extLst>
          </p:cNvPr>
          <p:cNvSpPr/>
          <p:nvPr/>
        </p:nvSpPr>
        <p:spPr>
          <a:xfrm>
            <a:off x="3634835" y="-6695923"/>
            <a:ext cx="2229229" cy="18464180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E246FD3-5523-083B-3F9D-AB10D44F58A5}"/>
              </a:ext>
            </a:extLst>
          </p:cNvPr>
          <p:cNvSpPr/>
          <p:nvPr/>
        </p:nvSpPr>
        <p:spPr>
          <a:xfrm>
            <a:off x="3634835" y="-6611336"/>
            <a:ext cx="2229229" cy="18464180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6CC12-1FB6-82A5-94BA-99E7D5CC6D30}"/>
              </a:ext>
            </a:extLst>
          </p:cNvPr>
          <p:cNvSpPr/>
          <p:nvPr/>
        </p:nvSpPr>
        <p:spPr>
          <a:xfrm>
            <a:off x="5872457" y="9652688"/>
            <a:ext cx="22792334" cy="2115569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978167-325F-B993-0F15-CD94DF9E3E0A}"/>
              </a:ext>
            </a:extLst>
          </p:cNvPr>
          <p:cNvSpPr/>
          <p:nvPr/>
        </p:nvSpPr>
        <p:spPr>
          <a:xfrm rot="225459">
            <a:off x="26758107" y="-6981913"/>
            <a:ext cx="569760" cy="14928948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4C3726-A80D-7C32-533F-A273E6AD3E94}"/>
              </a:ext>
            </a:extLst>
          </p:cNvPr>
          <p:cNvSpPr/>
          <p:nvPr/>
        </p:nvSpPr>
        <p:spPr>
          <a:xfrm rot="225459">
            <a:off x="26107896" y="-6863866"/>
            <a:ext cx="687199" cy="14928948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5FFB19-E63E-C9C2-63A0-25FE2E9A1F60}"/>
              </a:ext>
            </a:extLst>
          </p:cNvPr>
          <p:cNvSpPr/>
          <p:nvPr/>
        </p:nvSpPr>
        <p:spPr>
          <a:xfrm rot="225459">
            <a:off x="27276940" y="-6742048"/>
            <a:ext cx="1057294" cy="14928948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932DD75-30F4-4DE4-A1C6-664F7CACECDD}"/>
              </a:ext>
            </a:extLst>
          </p:cNvPr>
          <p:cNvSpPr/>
          <p:nvPr/>
        </p:nvSpPr>
        <p:spPr>
          <a:xfrm>
            <a:off x="3719310" y="9875209"/>
            <a:ext cx="2153149" cy="1893051"/>
          </a:xfrm>
          <a:prstGeom prst="triangle">
            <a:avLst>
              <a:gd name="adj" fmla="val 100000"/>
            </a:avLst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0447B8-6F42-D5CE-EF62-57D2AA81AD2D}"/>
              </a:ext>
            </a:extLst>
          </p:cNvPr>
          <p:cNvSpPr/>
          <p:nvPr/>
        </p:nvSpPr>
        <p:spPr>
          <a:xfrm rot="16200000">
            <a:off x="15636692" y="-15667556"/>
            <a:ext cx="495977" cy="21289044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52D122-68FC-CFB9-5BDD-F797F0351983}"/>
              </a:ext>
            </a:extLst>
          </p:cNvPr>
          <p:cNvSpPr/>
          <p:nvPr/>
        </p:nvSpPr>
        <p:spPr>
          <a:xfrm rot="16200000">
            <a:off x="16507031" y="-18337566"/>
            <a:ext cx="1523186" cy="24461030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84DB18-D4ED-88AF-09B3-619A4B94FBC5}"/>
              </a:ext>
            </a:extLst>
          </p:cNvPr>
          <p:cNvSpPr/>
          <p:nvPr/>
        </p:nvSpPr>
        <p:spPr>
          <a:xfrm rot="10574398">
            <a:off x="5386014" y="-7662853"/>
            <a:ext cx="1082540" cy="17521422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0E8D916-9132-FD01-3E4D-FE30CC0E5379}"/>
              </a:ext>
            </a:extLst>
          </p:cNvPr>
          <p:cNvSpPr/>
          <p:nvPr/>
        </p:nvSpPr>
        <p:spPr>
          <a:xfrm flipH="1">
            <a:off x="28629753" y="7658968"/>
            <a:ext cx="869388" cy="4109288"/>
          </a:xfrm>
          <a:prstGeom prst="rect">
            <a:avLst/>
          </a:prstGeom>
          <a:gradFill>
            <a:gsLst>
              <a:gs pos="100000">
                <a:srgbClr val="737867"/>
              </a:gs>
              <a:gs pos="0">
                <a:srgbClr val="6A71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0B3B1C1-B5C9-5DC1-E243-75BB7304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0"/>
          <a:stretch/>
        </p:blipFill>
        <p:spPr>
          <a:xfrm>
            <a:off x="5872457" y="4411264"/>
            <a:ext cx="23626682" cy="718427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61D544BD-57DA-9E2E-25E9-5CF8F7FE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74" t="46550" r="62742" b="45725"/>
          <a:stretch/>
        </p:blipFill>
        <p:spPr>
          <a:xfrm>
            <a:off x="32607271" y="598196"/>
            <a:ext cx="869391" cy="55500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5935B42-C38A-5F45-180C-F0C1A0918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515" y="678352"/>
            <a:ext cx="869391" cy="394695"/>
          </a:xfrm>
          <a:prstGeom prst="rect">
            <a:avLst/>
          </a:prstGeom>
        </p:spPr>
      </p:pic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41E5A08B-38A1-ED4B-108F-06562D0339CD}"/>
              </a:ext>
            </a:extLst>
          </p:cNvPr>
          <p:cNvSpPr/>
          <p:nvPr/>
        </p:nvSpPr>
        <p:spPr>
          <a:xfrm>
            <a:off x="31370396" y="1774314"/>
            <a:ext cx="573746" cy="349698"/>
          </a:xfrm>
          <a:prstGeom prst="roundRect">
            <a:avLst/>
          </a:prstGeom>
          <a:solidFill>
            <a:srgbClr val="81DE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3620342-5D2B-CF87-4ACE-D4BE30470FC7}"/>
              </a:ext>
            </a:extLst>
          </p:cNvPr>
          <p:cNvSpPr/>
          <p:nvPr/>
        </p:nvSpPr>
        <p:spPr>
          <a:xfrm>
            <a:off x="33119759" y="678352"/>
            <a:ext cx="202499" cy="2250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315"/>
          </a:p>
        </p:txBody>
      </p:sp>
    </p:spTree>
    <p:extLst>
      <p:ext uri="{BB962C8B-B14F-4D97-AF65-F5344CB8AC3E}">
        <p14:creationId xmlns:p14="http://schemas.microsoft.com/office/powerpoint/2010/main" val="362949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1870</TotalTime>
  <Words>1</Words>
  <Application>Microsoft Office PowerPoint</Application>
  <PresentationFormat>ユーザー設定</PresentationFormat>
  <Paragraphs>1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13</cp:revision>
  <dcterms:created xsi:type="dcterms:W3CDTF">2024-08-14T06:31:13Z</dcterms:created>
  <dcterms:modified xsi:type="dcterms:W3CDTF">2024-08-16T08:47:54Z</dcterms:modified>
</cp:coreProperties>
</file>